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ira Mono Medium" panose="020B0609050000020004" pitchFamily="49" charset="0"/>
      <p:regular r:id="rId18"/>
    </p:embeddedFont>
    <p:embeddedFont>
      <p:font typeface="Fira Sans" panose="02000000000000000000" pitchFamily="2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500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3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desenvolvendo-com-paixao/o-que-%C3%A9-solid-o-guia-completo-para-voc%C3%AA-entender-os-5-princ%C3%ADpios-da-poo-2b937b3fc530" TargetMode="External" /><Relationship Id="rId3" Type="http://schemas.openxmlformats.org/officeDocument/2006/relationships/hyperlink" Target="https://medium.com/@yuri_cstr/princ%C3%ADpio-aberto-fechado-open-closed-principle-ocp-86ca2b646d8e" TargetMode="External" /><Relationship Id="rId7" Type="http://schemas.openxmlformats.org/officeDocument/2006/relationships/hyperlink" Target="https://www.alpharithms.com/open-closed-principle-ocp-solid-263212/" TargetMode="External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2.xml" /><Relationship Id="rId6" Type="http://schemas.openxmlformats.org/officeDocument/2006/relationships/hyperlink" Target="https://www.freecodecamp.org/news/open-closed-principle-solid-architecture-concept-explained/" TargetMode="External" /><Relationship Id="rId5" Type="http://schemas.openxmlformats.org/officeDocument/2006/relationships/hyperlink" Target="https://dotnettutorials.net/lesson/open-closed-principle/" TargetMode="External" /><Relationship Id="rId4" Type="http://schemas.openxmlformats.org/officeDocument/2006/relationships/hyperlink" Target="https://medium.com/@JoaoVictorCarneiroAureliano/open-closed-principle-ocp-772571a9b5ae" TargetMode="External" /><Relationship Id="rId9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0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3.png" /><Relationship Id="rId4" Type="http://schemas.openxmlformats.org/officeDocument/2006/relationships/image" Target="../media/image16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3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6" Type="http://schemas.openxmlformats.org/officeDocument/2006/relationships/image" Target="../media/image3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Aprofundando no Princípio Aberto/Fechado (OCP)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Detalhes sobre o Princípio Aberto/Fechado. Vamos explorar o conceito, estratégias avançadas, e vantagens práticas do OCP.</a:t>
            </a:r>
            <a:endParaRPr lang="en-US" sz="175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586" y="7800915"/>
            <a:ext cx="2017499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53652"/>
            <a:ext cx="7824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Perguntas para Reflexão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577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946785" y="5842754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757743"/>
            <a:ext cx="4420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Por que o OCP é essencial?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24816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Garante a longevidade e adaptabilidade do seu código.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7577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7581662" y="5842754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757743"/>
            <a:ext cx="4420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Próximos Passos de estudo: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624816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padrões de projeto e injeção de dependência.</a:t>
            </a:r>
            <a:endParaRPr lang="en-US" sz="175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586" y="7800915"/>
            <a:ext cx="2017499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04768" y="622935"/>
            <a:ext cx="8820745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Referências Bibliográficas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1647" y="1782128"/>
            <a:ext cx="13047107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Princípio Aberto-Fechado (Open/Closed Principle — OCP).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Medium, 2024. Disponível em: </a:t>
            </a:r>
            <a:r>
              <a:rPr lang="en-US" sz="1750" u="sng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https://medium.com/@yuri_cstr/princ%C3%ADpio-aberto-fechado-open-closed-principle-ocp-86ca2b646d8e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Acesso em: 17 fev. 2025.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1647" y="2947035"/>
            <a:ext cx="13047107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Open Closed Principle (OCP).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Medium, 2023. Disponível em: </a:t>
            </a:r>
            <a:r>
              <a:rPr lang="en-US" sz="1750" u="sng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https://medium.com/@JoaoVictorCarneiroAureliano/open-closed-principle-ocp-772571a9b5ae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Acesso em: 17 fev. 2025.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1647" y="3749993"/>
            <a:ext cx="13047107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Open-Closed Principle in C# with Examples.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Dot Net Tutorials, [s.d.]. Disponível em: </a:t>
            </a:r>
            <a:r>
              <a:rPr lang="en-US" sz="1750" u="sng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https://dotnettutorials.net/lesson/open-closed-principle/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Acesso em: 17 fev. 2025.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1647" y="4552950"/>
            <a:ext cx="13047107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Open-Closed Principle – SOLID Architecture Concept Explained.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FreeCodeCamp, 2023. Disponível em: </a:t>
            </a:r>
            <a:r>
              <a:rPr lang="en-US" sz="1750" u="sng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https://www.freecodecamp.org/news/open-closed-principle-solid-architecture-concept-explained/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Acesso em: 17 fev. 2025.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1647" y="5717858"/>
            <a:ext cx="13047107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Open/Closed Principle (OCP): Designing for Extensibility Over Modification.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Alpharithms, 2021. Disponível em: </a:t>
            </a:r>
            <a:r>
              <a:rPr lang="en-US" sz="1750" u="sng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https://www.alpharithms.com/open-closed-principle-ocp-solid-263212/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Acesso em: 17 fev. 2025.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1647" y="6520815"/>
            <a:ext cx="13047107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Font typeface="+mj-lt"/>
              <a:buAutoNum type="arabicPeriod" startAt="6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Open/Closed Principle (OCP): O guia completo para você entender os 5 princípios da POO. 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Disponível em: </a:t>
            </a:r>
            <a:r>
              <a:rPr lang="en-US" sz="1750" u="sng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https://medium.com/desenvolvendo-com-paixao/o-que-%C3%A9-solid-o-guia-completo-para-voc%C3%AA-entender-os-5-princ%C3%ADpios-da-poo-2b937b3fc530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Acesso em: 17 fev. 2025.</a:t>
            </a:r>
            <a:endParaRPr lang="en-US" sz="175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33586" y="7800915"/>
            <a:ext cx="2017499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 que é o Princípio Aberto/Fechado? Uma Definição Clara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Conceito Fundamental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OCP dita que uma entidade de software deve ser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aberta para extensão,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mas fechada para modificação.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Extensibilidade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Novas funcionalidades devem ser adicionadas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sem alterar o código existente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evitando regressões.</a:t>
            </a:r>
            <a:endParaRPr lang="en-US" sz="175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586" y="7800915"/>
            <a:ext cx="2017499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Desmistificando o OCP: Por que se Importar?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433185" y="3390424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Manutenção Simplificada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OCP facilita a correção de bugs e aprimoramentos sem riscos de quebrar o código.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10324862" y="3390424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Reutilização Aprimorada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código torna-se mais modular e reutilizável em diversos contextos.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08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3" name="Text 10"/>
          <p:cNvSpPr/>
          <p:nvPr/>
        </p:nvSpPr>
        <p:spPr>
          <a:xfrm>
            <a:off x="6433185" y="5805845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0834"/>
            <a:ext cx="3910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Testabilidade Aumentada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12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É mais fácil testar unidades de código isoladas e garantir a qualidade.</a:t>
            </a:r>
            <a:endParaRPr lang="en-US" sz="1750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586" y="7800915"/>
            <a:ext cx="2017499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186" y="704255"/>
            <a:ext cx="12793623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Estratégias para Aplicar o OCP na Prática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" y="1900476"/>
            <a:ext cx="5640824" cy="53907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542" y="1900476"/>
            <a:ext cx="1040249" cy="1614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8854" y="2108478"/>
            <a:ext cx="2600682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Abstração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928854" y="2641521"/>
            <a:ext cx="4980980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Crie interfaces ou classes abstratas para definir contratos.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542" y="3515320"/>
            <a:ext cx="1040249" cy="1614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8854" y="3723323"/>
            <a:ext cx="2600682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Polimorfismo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928854" y="4256365"/>
            <a:ext cx="4980980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polimorfismo para permitir diferentes implementações.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6542" y="5130165"/>
            <a:ext cx="1040249" cy="12819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928854" y="5338167"/>
            <a:ext cx="2600682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Delegação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8928854" y="5871210"/>
            <a:ext cx="4980980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Delegue responsabilidades a objetos especializados.</a:t>
            </a:r>
            <a:endParaRPr lang="en-US" sz="16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3586" y="7800915"/>
            <a:ext cx="2017499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580668"/>
            <a:ext cx="7665720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Injeção de Dependência e Padrões de Projeto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140" y="2217063"/>
            <a:ext cx="3727371" cy="1892498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950238" y="2428161"/>
            <a:ext cx="2691289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Decorator Pattern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50238" y="2884765"/>
            <a:ext cx="3305175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Adicione funcionalidades dinamicamente sem alterar a classe.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7608" y="2217063"/>
            <a:ext cx="3727371" cy="1892498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4888706" y="2428161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Strategy Pattern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88706" y="2884765"/>
            <a:ext cx="3305175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Encapsule algoritmos em classes separadas.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9140" y="4320659"/>
            <a:ext cx="7665720" cy="3328392"/>
          </a:xfrm>
          <a:prstGeom prst="roundRect">
            <a:avLst>
              <a:gd name="adj" fmla="val 952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950238" y="4531757"/>
            <a:ext cx="34828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Injeção de Dependência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50238" y="4988362"/>
            <a:ext cx="72435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Forneça as dependências através de construtores ou métodos.</a:t>
            </a:r>
            <a:endParaRPr lang="en-US" sz="16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38" y="5563791"/>
            <a:ext cx="5398294" cy="18741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0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Vantagens Tangíveis do OCP em Projetos Reais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485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23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Facilita a Manutenção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87064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Reduz o esforço e o risco na evolução do software.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4485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4231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Promove a Reutilização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087064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Componentes flexíveis podem ser usados em diferentes contextos.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4485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423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Melhora a Testabilidade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087064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Unidades de código isoladas são fáceis de testar.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844" y="514469"/>
            <a:ext cx="13320712" cy="1169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Estudo de Caso: Refatorando um Sistema de Pagamentos com OCP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4844" y="2151578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Código sem OCP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54844" y="2630924"/>
            <a:ext cx="643211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Adicionar novos métodos requer modificar a classe principal.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4" y="3140750"/>
            <a:ext cx="5155882" cy="16094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54844" y="4960620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Cenário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54844" y="5439966"/>
            <a:ext cx="643211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Um sistema de pagamentos que suporta diferentes métodos de pagamento.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51063" y="2151578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Código com OCP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51063" y="2630924"/>
            <a:ext cx="643211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interfaces para definir os métodos de pagamento.</a:t>
            </a:r>
            <a:endParaRPr lang="en-US" sz="14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440" y="3140750"/>
            <a:ext cx="3825359" cy="436602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3586" y="7800915"/>
            <a:ext cx="2017499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784027"/>
            <a:ext cx="7597854" cy="2070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Implementando o OCP: Melhores Práticas e Considerações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5465" y="3185874"/>
            <a:ext cx="30480" cy="4259699"/>
          </a:xfrm>
          <a:prstGeom prst="roundRect">
            <a:avLst>
              <a:gd name="adj" fmla="val 108709"/>
            </a:avLst>
          </a:prstGeom>
          <a:solidFill>
            <a:srgbClr val="474748"/>
          </a:solidFill>
          <a:ln/>
        </p:spPr>
      </p:sp>
      <p:sp>
        <p:nvSpPr>
          <p:cNvPr id="5" name="Shape 2"/>
          <p:cNvSpPr/>
          <p:nvPr/>
        </p:nvSpPr>
        <p:spPr>
          <a:xfrm>
            <a:off x="6808708" y="3667601"/>
            <a:ext cx="773073" cy="30480"/>
          </a:xfrm>
          <a:prstGeom prst="roundRect">
            <a:avLst>
              <a:gd name="adj" fmla="val 108709"/>
            </a:avLst>
          </a:prstGeom>
          <a:solidFill>
            <a:srgbClr val="474748"/>
          </a:solidFill>
          <a:ln/>
        </p:spPr>
      </p:sp>
      <p:sp>
        <p:nvSpPr>
          <p:cNvPr id="6" name="Shape 3"/>
          <p:cNvSpPr/>
          <p:nvPr/>
        </p:nvSpPr>
        <p:spPr>
          <a:xfrm>
            <a:off x="6342221" y="3434358"/>
            <a:ext cx="496967" cy="496967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7" name="Text 4"/>
          <p:cNvSpPr/>
          <p:nvPr/>
        </p:nvSpPr>
        <p:spPr>
          <a:xfrm>
            <a:off x="6491288" y="3517106"/>
            <a:ext cx="198834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5618" y="34067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Planejamento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5618" y="3884295"/>
            <a:ext cx="605170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Antecipe futuras extensões e variações.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8708" y="5161121"/>
            <a:ext cx="773073" cy="30480"/>
          </a:xfrm>
          <a:prstGeom prst="roundRect">
            <a:avLst>
              <a:gd name="adj" fmla="val 108709"/>
            </a:avLst>
          </a:prstGeom>
          <a:solidFill>
            <a:srgbClr val="474748"/>
          </a:solidFill>
          <a:ln/>
        </p:spPr>
      </p:sp>
      <p:sp>
        <p:nvSpPr>
          <p:cNvPr id="11" name="Shape 8"/>
          <p:cNvSpPr/>
          <p:nvPr/>
        </p:nvSpPr>
        <p:spPr>
          <a:xfrm>
            <a:off x="6342221" y="4927878"/>
            <a:ext cx="496967" cy="496967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2" name="Text 9"/>
          <p:cNvSpPr/>
          <p:nvPr/>
        </p:nvSpPr>
        <p:spPr>
          <a:xfrm>
            <a:off x="6491288" y="5010626"/>
            <a:ext cx="198834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5618" y="490025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Abstração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5618" y="5377815"/>
            <a:ext cx="605170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Crie interfaces para pontos de extensão.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8708" y="6654641"/>
            <a:ext cx="773073" cy="30480"/>
          </a:xfrm>
          <a:prstGeom prst="roundRect">
            <a:avLst>
              <a:gd name="adj" fmla="val 108709"/>
            </a:avLst>
          </a:prstGeom>
          <a:solidFill>
            <a:srgbClr val="474748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2221" y="6421398"/>
            <a:ext cx="496967" cy="496967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7" name="Text 14"/>
          <p:cNvSpPr/>
          <p:nvPr/>
        </p:nvSpPr>
        <p:spPr>
          <a:xfrm>
            <a:off x="6491288" y="6504146"/>
            <a:ext cx="198834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5618" y="639377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Testes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5618" y="6871335"/>
            <a:ext cx="605170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Garanta que as extensões não quebrem o código existente.</a:t>
            </a:r>
            <a:endParaRPr lang="en-US" sz="1700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586" y="7800915"/>
            <a:ext cx="2017499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OCP: Um Investimento no Futuro do seu Código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873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Manutenção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55945" y="4548783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3646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Reutilização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54841" y="3597712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6099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Testabilidade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79068" y="6323886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20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3586" y="7800915"/>
            <a:ext cx="2017499" cy="428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4AD422BE8EF647BE6372CF0EEC2666" ma:contentTypeVersion="4" ma:contentTypeDescription="Crie um novo documento." ma:contentTypeScope="" ma:versionID="655df5f344c45a1bae355ff6e3dd1898">
  <xsd:schema xmlns:xsd="http://www.w3.org/2001/XMLSchema" xmlns:xs="http://www.w3.org/2001/XMLSchema" xmlns:p="http://schemas.microsoft.com/office/2006/metadata/properties" xmlns:ns2="1537cd5c-ba98-4e91-a995-dcff6c37dd73" targetNamespace="http://schemas.microsoft.com/office/2006/metadata/properties" ma:root="true" ma:fieldsID="9464fde95a06a20745957182a1d46fa4" ns2:_="">
    <xsd:import namespace="1537cd5c-ba98-4e91-a995-dcff6c37dd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7cd5c-ba98-4e91-a995-dcff6c37dd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40E34F-B09D-4E70-992A-7C5BBE259D23}"/>
</file>

<file path=customXml/itemProps2.xml><?xml version="1.0" encoding="utf-8"?>
<ds:datastoreItem xmlns:ds="http://schemas.openxmlformats.org/officeDocument/2006/customXml" ds:itemID="{94AFEACD-2468-416E-9041-39B2C49C4798}"/>
</file>

<file path=customXml/itemProps3.xml><?xml version="1.0" encoding="utf-8"?>
<ds:datastoreItem xmlns:ds="http://schemas.openxmlformats.org/officeDocument/2006/customXml" ds:itemID="{626435C6-994E-4A61-BF73-F5D1FE07A970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568</Words>
  <Application>Microsoft Office PowerPoint</Application>
  <PresentationFormat>Personalizar</PresentationFormat>
  <Paragraphs>87</Paragraphs>
  <Slides>11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kenui engler</cp:lastModifiedBy>
  <cp:revision>3</cp:revision>
  <dcterms:created xsi:type="dcterms:W3CDTF">2025-02-17T03:59:56Z</dcterms:created>
  <dcterms:modified xsi:type="dcterms:W3CDTF">2025-02-17T15:46:56Z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0x010100C84AD422BE8EF647BE6372CF0EEC2666</vt:lpwstr>
  </property>
</Properties>
</file>